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3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5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1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2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F2D7-02D2-4231-A0F0-66B50EBCD82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6306-000D-4088-A559-E4572706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6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1066800"/>
            <a:ext cx="6957477" cy="30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15565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Benches</a:t>
            </a:r>
            <a:endParaRPr lang="en-US" dirty="0"/>
          </a:p>
        </p:txBody>
      </p:sp>
      <p:pic>
        <p:nvPicPr>
          <p:cNvPr id="1026" name="Picture 2" descr="6ft Superior Park Bench with IPE Hardw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17638"/>
            <a:ext cx="2804399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ft (1.83M) Park bench with steel slats and cast aluminum 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26" y="1417638"/>
            <a:ext cx="2687100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ft (1.83M) Park bench with cast aluminum frame and wide steel sl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417638"/>
            <a:ext cx="2263935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6ft (1.83M) Park bench with steel frame and Ipe hard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0"/>
            <a:ext cx="28043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6ft (1.83M) Backless park bench with steel frame and laser cut pattern, &quot;U&quot; Fra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26" y="3276599"/>
            <a:ext cx="2809102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6ft (1.83M) Park bench with steel frame and ipe hardwo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276599"/>
            <a:ext cx="2263935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0481" y="4952999"/>
            <a:ext cx="2881231" cy="190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957" y="4952998"/>
            <a:ext cx="3445216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0685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Trash Receptacles </a:t>
            </a:r>
            <a:endParaRPr lang="en-US" dirty="0"/>
          </a:p>
        </p:txBody>
      </p:sp>
      <p:pic>
        <p:nvPicPr>
          <p:cNvPr id="4" name="Picture 2" descr="34G (128.7 L) Moraine Series Litter Receptacle with ipe hard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1" y="1904999"/>
            <a:ext cx="1698880" cy="18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110" y="1904999"/>
            <a:ext cx="1524000" cy="197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1905000"/>
            <a:ext cx="1341611" cy="1889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400" y="4280003"/>
            <a:ext cx="1881366" cy="2129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613" y="4280004"/>
            <a:ext cx="1684959" cy="2129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111" y="4280003"/>
            <a:ext cx="1881366" cy="21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082" y="1636396"/>
            <a:ext cx="2368153" cy="997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1" y="1550671"/>
            <a:ext cx="2423548" cy="1246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448" y="1636395"/>
            <a:ext cx="2395850" cy="1246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762" y="4419601"/>
            <a:ext cx="2368152" cy="1038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787" y="4319587"/>
            <a:ext cx="2423548" cy="1329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1" y="4419600"/>
            <a:ext cx="2423547" cy="12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Racks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56" y="1308288"/>
            <a:ext cx="3048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41" y="1278256"/>
            <a:ext cx="1224801" cy="2963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225" y="1316484"/>
            <a:ext cx="1612366" cy="2937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1" y="4269914"/>
            <a:ext cx="1877631" cy="2588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798" y="4134285"/>
            <a:ext cx="2476500" cy="25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Bollards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4014770"/>
            <a:ext cx="544583" cy="2843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43" y="1411306"/>
            <a:ext cx="1203148" cy="2849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793" y="1411306"/>
            <a:ext cx="614239" cy="2849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441" y="4008438"/>
            <a:ext cx="1146157" cy="284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0329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Containers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8" y="1417638"/>
            <a:ext cx="2980509" cy="254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015" y="3962400"/>
            <a:ext cx="1856556" cy="254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881" y="1417638"/>
            <a:ext cx="2970862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869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Benches</vt:lpstr>
      <vt:lpstr>Trash Receptacles </vt:lpstr>
      <vt:lpstr>Tables</vt:lpstr>
      <vt:lpstr>Bike Racks</vt:lpstr>
      <vt:lpstr>Bollards</vt:lpstr>
      <vt:lpstr>Recycling Containers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Hannan</dc:creator>
  <cp:lastModifiedBy>Shawn Hannan</cp:lastModifiedBy>
  <cp:revision>4</cp:revision>
  <dcterms:created xsi:type="dcterms:W3CDTF">2015-12-21T21:37:28Z</dcterms:created>
  <dcterms:modified xsi:type="dcterms:W3CDTF">2016-01-06T17:21:42Z</dcterms:modified>
</cp:coreProperties>
</file>