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70" r:id="rId2"/>
    <p:sldId id="271" r:id="rId3"/>
    <p:sldId id="272" r:id="rId4"/>
    <p:sldId id="273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634" autoAdjust="0"/>
    <p:restoredTop sz="94660"/>
  </p:normalViewPr>
  <p:slideViewPr>
    <p:cSldViewPr>
      <p:cViewPr>
        <p:scale>
          <a:sx n="100" d="100"/>
          <a:sy n="100" d="100"/>
        </p:scale>
        <p:origin x="-564" y="-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9CB615-2C1F-4684-92FF-45F20FF16068}" type="datetimeFigureOut">
              <a:rPr lang="en-US" smtClean="0"/>
              <a:t>1/6/2014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83B058-1368-4631-BDF0-3B63606D6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9748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0EBDC-3BD5-4C29-9D8A-B48A64204AFE}" type="datetimeFigureOut">
              <a:rPr lang="en-US" smtClean="0"/>
              <a:t>1/6/2014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4DA5E-A6B3-4721-9CE1-1522A74E57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4606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0EBDC-3BD5-4C29-9D8A-B48A64204AFE}" type="datetimeFigureOut">
              <a:rPr lang="en-US" smtClean="0"/>
              <a:t>1/6/2014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4DA5E-A6B3-4721-9CE1-1522A74E57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3400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0EBDC-3BD5-4C29-9D8A-B48A64204AFE}" type="datetimeFigureOut">
              <a:rPr lang="en-US" smtClean="0"/>
              <a:t>1/6/2014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4DA5E-A6B3-4721-9CE1-1522A74E57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4769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0EBDC-3BD5-4C29-9D8A-B48A64204AFE}" type="datetimeFigureOut">
              <a:rPr lang="en-US" smtClean="0"/>
              <a:t>1/6/2014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4DA5E-A6B3-4721-9CE1-1522A74E57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4878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0EBDC-3BD5-4C29-9D8A-B48A64204AFE}" type="datetimeFigureOut">
              <a:rPr lang="en-US" smtClean="0"/>
              <a:t>1/6/2014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4DA5E-A6B3-4721-9CE1-1522A74E57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0282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0EBDC-3BD5-4C29-9D8A-B48A64204AFE}" type="datetimeFigureOut">
              <a:rPr lang="en-US" smtClean="0"/>
              <a:t>1/6/2014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4DA5E-A6B3-4721-9CE1-1522A74E57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5918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0EBDC-3BD5-4C29-9D8A-B48A64204AFE}" type="datetimeFigureOut">
              <a:rPr lang="en-US" smtClean="0"/>
              <a:t>1/6/2014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4DA5E-A6B3-4721-9CE1-1522A74E57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1755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0EBDC-3BD5-4C29-9D8A-B48A64204AFE}" type="datetimeFigureOut">
              <a:rPr lang="en-US" smtClean="0"/>
              <a:t>1/6/2014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4DA5E-A6B3-4721-9CE1-1522A74E57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2634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0EBDC-3BD5-4C29-9D8A-B48A64204AFE}" type="datetimeFigureOut">
              <a:rPr lang="en-US" smtClean="0"/>
              <a:t>1/6/2014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4DA5E-A6B3-4721-9CE1-1522A74E57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9234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0EBDC-3BD5-4C29-9D8A-B48A64204AFE}" type="datetimeFigureOut">
              <a:rPr lang="en-US" smtClean="0"/>
              <a:t>1/6/2014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4DA5E-A6B3-4721-9CE1-1522A74E57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9081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0EBDC-3BD5-4C29-9D8A-B48A64204AFE}" type="datetimeFigureOut">
              <a:rPr lang="en-US" smtClean="0"/>
              <a:t>1/6/2014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4DA5E-A6B3-4721-9CE1-1522A74E57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901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20EBDC-3BD5-4C29-9D8A-B48A64204AFE}" type="datetimeFigureOut">
              <a:rPr lang="en-US" smtClean="0"/>
              <a:t>1/6/2014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34DA5E-A6B3-4721-9CE1-1522A74E57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2132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7" Type="http://schemas.openxmlformats.org/officeDocument/2006/relationships/image" Target="../media/image9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7" Type="http://schemas.openxmlformats.org/officeDocument/2006/relationships/image" Target="../media/image15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82" t="24999" r="14026" b="24663"/>
          <a:stretch/>
        </p:blipFill>
        <p:spPr>
          <a:xfrm>
            <a:off x="2057400" y="2362200"/>
            <a:ext cx="5029200" cy="1680159"/>
          </a:xfrm>
        </p:spPr>
      </p:pic>
      <p:sp>
        <p:nvSpPr>
          <p:cNvPr id="2" name="TextBox 1"/>
          <p:cNvSpPr txBox="1"/>
          <p:nvPr/>
        </p:nvSpPr>
        <p:spPr>
          <a:xfrm>
            <a:off x="2057400" y="4343400"/>
            <a:ext cx="502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Copperplate Gothic Bold" pitchFamily="34" charset="0"/>
              </a:rPr>
              <a:t>Banner Products</a:t>
            </a:r>
            <a:endParaRPr lang="en-US" sz="3600" dirty="0">
              <a:latin typeface="Copperplate Gothic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4499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4000">
        <p14:reveal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381000"/>
            <a:ext cx="3220872" cy="914400"/>
          </a:xfrm>
        </p:spPr>
      </p:pic>
      <p:sp>
        <p:nvSpPr>
          <p:cNvPr id="6" name="TextBox 5"/>
          <p:cNvSpPr txBox="1"/>
          <p:nvPr/>
        </p:nvSpPr>
        <p:spPr>
          <a:xfrm>
            <a:off x="304800" y="1447800"/>
            <a:ext cx="84582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400" b="1" dirty="0">
                <a:latin typeface="Arial" pitchFamily="34" charset="0"/>
                <a:cs typeface="Arial" pitchFamily="34" charset="0"/>
              </a:rPr>
              <a:t>For over 25 years Kalamazoo Banner 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Works (KBW) 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has continued to dominate the banner industry with superior light pole banners and revolutionary banner bracket 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technology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b="1" dirty="0">
                <a:latin typeface="Arial" pitchFamily="34" charset="0"/>
                <a:cs typeface="Arial" pitchFamily="34" charset="0"/>
              </a:rPr>
              <a:t>KBW offers a full line of stock digital and Sunbrella</a:t>
            </a:r>
            <a:r>
              <a:rPr lang="en-US" sz="2400" b="1" baseline="30000" dirty="0">
                <a:latin typeface="Arial" pitchFamily="34" charset="0"/>
                <a:cs typeface="Arial" pitchFamily="34" charset="0"/>
              </a:rPr>
              <a:t>® 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screen printed outdoor banners that are ready-to-print and can be 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personalized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KBW 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offers commercial mounting hardware and light pole brackets for hanging banners. Very heavy duty, these units come with a 10 year 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warranty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2000" dirty="0" smtClean="0"/>
          </a:p>
          <a:p>
            <a:pPr marL="285750" indent="-285750">
              <a:buFont typeface="Arial" pitchFamily="34" charset="0"/>
              <a:buChar char="•"/>
            </a:pP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508" y="5367421"/>
            <a:ext cx="938784" cy="963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1359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1" y="304800"/>
            <a:ext cx="2086896" cy="29717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1" y="304800"/>
            <a:ext cx="2086896" cy="297179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1" y="304800"/>
            <a:ext cx="2086896" cy="297179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2" y="3533776"/>
            <a:ext cx="2086896" cy="29717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2" y="3533776"/>
            <a:ext cx="2086896" cy="297179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2" y="3533776"/>
            <a:ext cx="2086896" cy="2971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0711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4000">
        <p:fade/>
      </p:transition>
    </mc:Choice>
    <mc:Fallback xmlns="">
      <p:transition spd="med" advClick="0" advTm="1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5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1" y="381001"/>
            <a:ext cx="2140406" cy="304799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1" y="381003"/>
            <a:ext cx="2140406" cy="304799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81002"/>
            <a:ext cx="2140406" cy="30479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2" y="3657602"/>
            <a:ext cx="2140406" cy="304799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2" y="3657601"/>
            <a:ext cx="2140406" cy="304799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657601"/>
            <a:ext cx="2140406" cy="304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5025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4000">
        <p:split orient="vert"/>
      </p:transition>
    </mc:Choice>
    <mc:Fallback xmlns="">
      <p:transition spd="slow" advClick="0" advTm="14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5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</TotalTime>
  <Words>76</Words>
  <Application>Microsoft Office PowerPoint</Application>
  <PresentationFormat>On-screen Show (4:3)</PresentationFormat>
  <Paragraphs>4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>Zenon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Zenon</dc:creator>
  <cp:lastModifiedBy>Zenon</cp:lastModifiedBy>
  <cp:revision>16</cp:revision>
  <dcterms:created xsi:type="dcterms:W3CDTF">2014-01-06T16:26:30Z</dcterms:created>
  <dcterms:modified xsi:type="dcterms:W3CDTF">2014-01-06T17:51:27Z</dcterms:modified>
</cp:coreProperties>
</file>