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4" autoAdjust="0"/>
    <p:restoredTop sz="94660"/>
  </p:normalViewPr>
  <p:slideViewPr>
    <p:cSldViewPr>
      <p:cViewPr>
        <p:scale>
          <a:sx n="100" d="100"/>
          <a:sy n="100" d="100"/>
        </p:scale>
        <p:origin x="-56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BDC-3BD5-4C29-9D8A-B48A64204AFE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A5E-A6B3-4721-9CE1-1522A74E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6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BDC-3BD5-4C29-9D8A-B48A64204AFE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A5E-A6B3-4721-9CE1-1522A74E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4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BDC-3BD5-4C29-9D8A-B48A64204AFE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A5E-A6B3-4721-9CE1-1522A74E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7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BDC-3BD5-4C29-9D8A-B48A64204AFE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A5E-A6B3-4721-9CE1-1522A74E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8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BDC-3BD5-4C29-9D8A-B48A64204AFE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A5E-A6B3-4721-9CE1-1522A74E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2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BDC-3BD5-4C29-9D8A-B48A64204AFE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A5E-A6B3-4721-9CE1-1522A74E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9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BDC-3BD5-4C29-9D8A-B48A64204AFE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A5E-A6B3-4721-9CE1-1522A74E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75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BDC-3BD5-4C29-9D8A-B48A64204AFE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A5E-A6B3-4721-9CE1-1522A74E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6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BDC-3BD5-4C29-9D8A-B48A64204AFE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A5E-A6B3-4721-9CE1-1522A74E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2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BDC-3BD5-4C29-9D8A-B48A64204AFE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A5E-A6B3-4721-9CE1-1522A74E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0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0EBDC-3BD5-4C29-9D8A-B48A64204AFE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A5E-A6B3-4721-9CE1-1522A74E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EBDC-3BD5-4C29-9D8A-B48A64204AFE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4DA5E-A6B3-4721-9CE1-1522A74E5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1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g"/><Relationship Id="rId7" Type="http://schemas.openxmlformats.org/officeDocument/2006/relationships/image" Target="../media/image2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11" Type="http://schemas.openxmlformats.org/officeDocument/2006/relationships/image" Target="../media/image26.jpeg"/><Relationship Id="rId5" Type="http://schemas.openxmlformats.org/officeDocument/2006/relationships/image" Target="../media/image20.jpg"/><Relationship Id="rId10" Type="http://schemas.openxmlformats.org/officeDocument/2006/relationships/image" Target="../media/image25.jpg"/><Relationship Id="rId4" Type="http://schemas.openxmlformats.org/officeDocument/2006/relationships/image" Target="../media/image19.jpeg"/><Relationship Id="rId9" Type="http://schemas.openxmlformats.org/officeDocument/2006/relationships/image" Target="../media/image24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g"/><Relationship Id="rId3" Type="http://schemas.openxmlformats.org/officeDocument/2006/relationships/image" Target="../media/image28.jpg"/><Relationship Id="rId7" Type="http://schemas.openxmlformats.org/officeDocument/2006/relationships/image" Target="../media/image32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g"/><Relationship Id="rId5" Type="http://schemas.openxmlformats.org/officeDocument/2006/relationships/image" Target="../media/image30.jpg"/><Relationship Id="rId4" Type="http://schemas.openxmlformats.org/officeDocument/2006/relationships/image" Target="../media/image29.jpg"/><Relationship Id="rId9" Type="http://schemas.openxmlformats.org/officeDocument/2006/relationships/image" Target="../media/image3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439679" cy="3188433"/>
          </a:xfrm>
        </p:spPr>
      </p:pic>
      <p:sp>
        <p:nvSpPr>
          <p:cNvPr id="2" name="TextBox 1"/>
          <p:cNvSpPr txBox="1"/>
          <p:nvPr/>
        </p:nvSpPr>
        <p:spPr>
          <a:xfrm>
            <a:off x="762000" y="5181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pperplate Gothic Bold" pitchFamily="34" charset="0"/>
              </a:rPr>
              <a:t>Contract Furnishings</a:t>
            </a:r>
            <a:endParaRPr lang="en-US" sz="36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4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76200"/>
            <a:ext cx="2743199" cy="1472183"/>
          </a:xfrm>
        </p:spPr>
      </p:pic>
      <p:sp>
        <p:nvSpPr>
          <p:cNvPr id="5" name="TextBox 4"/>
          <p:cNvSpPr txBox="1"/>
          <p:nvPr/>
        </p:nvSpPr>
        <p:spPr>
          <a:xfrm>
            <a:off x="304800" y="1618595"/>
            <a:ext cx="8610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Manufacturer of indoor and outdoor furnishings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28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years of international manufacturing experience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Leader in performance, durability, functionality, style, and comfort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Recipient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of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“Resin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Design Excellence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Award”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Member of the American Society for Testing Materials (ASTM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Types of materials used: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Rexform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Replicates teakwood with a durable material that is colorfast and easy to maintain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Kevring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Replicates cast metal and holds up to outdoor elements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Mineral Polymeric Composite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New material that unites the structural integrity of natural mineral materials with the weather resistance of resin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1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799"/>
            <a:ext cx="3352800" cy="2819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04798"/>
            <a:ext cx="3352800" cy="28194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416314"/>
            <a:ext cx="3352800" cy="32171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416314"/>
            <a:ext cx="3352800" cy="321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74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2000">
        <p14:reveal/>
      </p:transition>
    </mc:Choice>
    <mc:Fallback xmlns="">
      <p:transition spd="slow" advClick="0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00"/>
            <a:ext cx="3505200" cy="31478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04800"/>
            <a:ext cx="3429000" cy="31478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733800"/>
            <a:ext cx="3505200" cy="29434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733800"/>
            <a:ext cx="3429000" cy="294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797390"/>
      </p:ext>
    </p:extLst>
  </p:cSld>
  <p:clrMapOvr>
    <a:masterClrMapping/>
  </p:clrMapOvr>
  <p:transition spd="slow" advClick="0" advTm="1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Lounge &amp; Deck Chairs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7" r="18534" b="5937"/>
          <a:stretch/>
        </p:blipFill>
        <p:spPr>
          <a:xfrm>
            <a:off x="866775" y="1346534"/>
            <a:ext cx="1685925" cy="22634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9" r="8118" b="5937"/>
          <a:stretch/>
        </p:blipFill>
        <p:spPr>
          <a:xfrm>
            <a:off x="3724275" y="1346534"/>
            <a:ext cx="1647825" cy="22634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6" r="8795"/>
          <a:stretch/>
        </p:blipFill>
        <p:spPr>
          <a:xfrm>
            <a:off x="6343650" y="1346534"/>
            <a:ext cx="1828800" cy="24063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6" b="7447"/>
          <a:stretch/>
        </p:blipFill>
        <p:spPr>
          <a:xfrm>
            <a:off x="533400" y="4295775"/>
            <a:ext cx="2540000" cy="14763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49" r="11468"/>
          <a:stretch/>
        </p:blipFill>
        <p:spPr>
          <a:xfrm>
            <a:off x="3193718" y="4457699"/>
            <a:ext cx="2387932" cy="14478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4" b="11702"/>
          <a:stretch/>
        </p:blipFill>
        <p:spPr>
          <a:xfrm>
            <a:off x="6019800" y="4229100"/>
            <a:ext cx="24384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80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split orient="vert"/>
      </p:transition>
    </mc:Choice>
    <mc:Fallback xmlns="">
      <p:transition spd="slow" advClick="0" advTm="15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Chairs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6" t="6420" r="9730" b="5226"/>
          <a:stretch/>
        </p:blipFill>
        <p:spPr>
          <a:xfrm>
            <a:off x="819150" y="838199"/>
            <a:ext cx="1304925" cy="17716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6" r="17100"/>
          <a:stretch/>
        </p:blipFill>
        <p:spPr>
          <a:xfrm>
            <a:off x="2828925" y="709449"/>
            <a:ext cx="1371600" cy="20051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5" r="4827"/>
          <a:stretch/>
        </p:blipFill>
        <p:spPr>
          <a:xfrm>
            <a:off x="5000625" y="709449"/>
            <a:ext cx="1504950" cy="2005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876800"/>
            <a:ext cx="1255060" cy="19001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5"/>
          <a:stretch/>
        </p:blipFill>
        <p:spPr>
          <a:xfrm>
            <a:off x="2019299" y="2895598"/>
            <a:ext cx="1409701" cy="19812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1" r="10120" b="7502"/>
          <a:stretch/>
        </p:blipFill>
        <p:spPr>
          <a:xfrm>
            <a:off x="4048126" y="2895597"/>
            <a:ext cx="1200150" cy="19145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904" y="2895599"/>
            <a:ext cx="1686896" cy="20698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9"/>
          <a:stretch/>
        </p:blipFill>
        <p:spPr>
          <a:xfrm>
            <a:off x="1905000" y="5011190"/>
            <a:ext cx="1408367" cy="17510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709448"/>
            <a:ext cx="1752600" cy="20051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9" b="3903"/>
          <a:stretch/>
        </p:blipFill>
        <p:spPr>
          <a:xfrm>
            <a:off x="5933103" y="5011190"/>
            <a:ext cx="1622610" cy="173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20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0000">
        <p14:reveal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Tables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245" y="914400"/>
            <a:ext cx="1874035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197" y="914400"/>
            <a:ext cx="153600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752" y="914400"/>
            <a:ext cx="1741714" cy="1828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971800"/>
            <a:ext cx="1897810" cy="16763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971799"/>
            <a:ext cx="2245595" cy="16763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466" y="2971799"/>
            <a:ext cx="2096287" cy="16763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33" y="4800600"/>
            <a:ext cx="2243153" cy="1676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634" y="4811162"/>
            <a:ext cx="2373664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15191"/>
      </p:ext>
    </p:extLst>
  </p:cSld>
  <p:clrMapOvr>
    <a:masterClrMapping/>
  </p:clrMapOvr>
  <p:transition spd="slow" advClick="0" advTm="2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104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Lounge &amp; Deck Chairs</vt:lpstr>
      <vt:lpstr>Chairs</vt:lpstr>
      <vt:lpstr>Tables</vt:lpstr>
    </vt:vector>
  </TitlesOfParts>
  <Company>Zenon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Zenon</dc:creator>
  <cp:lastModifiedBy>Zenon</cp:lastModifiedBy>
  <cp:revision>3</cp:revision>
  <dcterms:created xsi:type="dcterms:W3CDTF">2014-01-06T16:26:30Z</dcterms:created>
  <dcterms:modified xsi:type="dcterms:W3CDTF">2014-01-06T17:22:06Z</dcterms:modified>
</cp:coreProperties>
</file>