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1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4" autoAdjust="0"/>
    <p:restoredTop sz="94660"/>
  </p:normalViewPr>
  <p:slideViewPr>
    <p:cSldViewPr>
      <p:cViewPr>
        <p:scale>
          <a:sx n="100" d="100"/>
          <a:sy n="100" d="100"/>
        </p:scale>
        <p:origin x="-56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CB615-2C1F-4684-92FF-45F20FF16068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3B058-1368-4631-BDF0-3B63606D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7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4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7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8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9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6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2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0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1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79" y="2133600"/>
            <a:ext cx="5640721" cy="1752600"/>
          </a:xfrm>
        </p:spPr>
      </p:pic>
      <p:sp>
        <p:nvSpPr>
          <p:cNvPr id="2" name="TextBox 1"/>
          <p:cNvSpPr txBox="1"/>
          <p:nvPr/>
        </p:nvSpPr>
        <p:spPr>
          <a:xfrm>
            <a:off x="1219200" y="4419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pperplate Gothic Bold" pitchFamily="34" charset="0"/>
              </a:rPr>
              <a:t>Bicycle Parking Systems</a:t>
            </a:r>
            <a:endParaRPr lang="en-US" sz="36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4800"/>
            <a:ext cx="2019685" cy="1219200"/>
          </a:xfrm>
        </p:spPr>
      </p:pic>
      <p:sp>
        <p:nvSpPr>
          <p:cNvPr id="5" name="TextBox 4"/>
          <p:cNvSpPr txBox="1"/>
          <p:nvPr/>
        </p:nvSpPr>
        <p:spPr>
          <a:xfrm>
            <a:off x="304800" y="1829812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Cora began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to design and build bicycle racks in the early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1980's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Cora racks are available in either powder coated, galvanized or stainless steel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Expo Series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racks come in 4 sizes; space for 4 to 10 bicycles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Cora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Expo Series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is guaranteed against defects in workmanship and materials for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133778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343400" cy="2996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8" y="3415542"/>
            <a:ext cx="4038602" cy="3213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04800"/>
            <a:ext cx="4038601" cy="299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15542"/>
            <a:ext cx="4343400" cy="321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85430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Color Options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858384"/>
              </p:ext>
            </p:extLst>
          </p:nvPr>
        </p:nvGraphicFramePr>
        <p:xfrm>
          <a:off x="457200" y="1524000"/>
          <a:ext cx="8381999" cy="2819400"/>
        </p:xfrm>
        <a:graphic>
          <a:graphicData uri="http://schemas.openxmlformats.org/drawingml/2006/table">
            <a:tbl>
              <a:tblPr/>
              <a:tblGrid>
                <a:gridCol w="2723287"/>
                <a:gridCol w="2723287"/>
                <a:gridCol w="2723287"/>
                <a:gridCol w="212138"/>
              </a:tblGrid>
              <a:tr h="7177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sky blue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royal blue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midnight blue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</a:tcPr>
                </a:tc>
              </a:tr>
              <a:tr h="7177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teal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evergreen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hunter green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B w="12700" cmpd="sng">
                      <a:noFill/>
                      <a:prstDash val="solid"/>
                    </a:lnB>
                  </a:tcPr>
                </a:tc>
              </a:tr>
              <a:tr h="71773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spartan bronze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statuary bronze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walnut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33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B w="12700" cmpd="sng">
                      <a:noFill/>
                      <a:prstDash val="solid"/>
                    </a:lnB>
                  </a:tcPr>
                </a:tc>
              </a:tr>
              <a:tr h="66620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black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pumpkin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peking grey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90880"/>
              </p:ext>
            </p:extLst>
          </p:nvPr>
        </p:nvGraphicFramePr>
        <p:xfrm>
          <a:off x="1905000" y="4343400"/>
          <a:ext cx="8381999" cy="710475"/>
        </p:xfrm>
        <a:graphic>
          <a:graphicData uri="http://schemas.openxmlformats.org/drawingml/2006/table">
            <a:tbl>
              <a:tblPr/>
              <a:tblGrid>
                <a:gridCol w="2723287"/>
                <a:gridCol w="2723287"/>
                <a:gridCol w="2935425"/>
              </a:tblGrid>
              <a:tr h="7104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baron red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burgundy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93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83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Color Options</vt:lpstr>
    </vt:vector>
  </TitlesOfParts>
  <Company>Zenon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Zenon</dc:creator>
  <cp:lastModifiedBy>Zenon</cp:lastModifiedBy>
  <cp:revision>17</cp:revision>
  <dcterms:created xsi:type="dcterms:W3CDTF">2014-01-06T16:26:30Z</dcterms:created>
  <dcterms:modified xsi:type="dcterms:W3CDTF">2014-01-06T17:52:27Z</dcterms:modified>
</cp:coreProperties>
</file>